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s8TaMnHDITTwfd10ZE6GpPlht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10.jpg"/><Relationship Id="rId5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>
            <p:ph type="title"/>
          </p:nvPr>
        </p:nvSpPr>
        <p:spPr>
          <a:xfrm>
            <a:off x="1059543" y="365125"/>
            <a:ext cx="1010194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Moje první peníze</a:t>
            </a:r>
            <a:endParaRPr/>
          </a:p>
        </p:txBody>
      </p:sp>
      <p:sp>
        <p:nvSpPr>
          <p:cNvPr id="153" name="Google Shape;153;p10"/>
          <p:cNvSpPr txBox="1"/>
          <p:nvPr>
            <p:ph idx="1" type="body"/>
          </p:nvPr>
        </p:nvSpPr>
        <p:spPr>
          <a:xfrm>
            <a:off x="1059543" y="1690688"/>
            <a:ext cx="10101942" cy="595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Trojdílná série naučných videí o finanční a pracovní gramotnosti</a:t>
            </a:r>
            <a:endParaRPr/>
          </a:p>
        </p:txBody>
      </p:sp>
      <p:pic>
        <p:nvPicPr>
          <p:cNvPr descr="Obsah obrázku text, bílá tabule&#10;&#10;Popis byl vytvořen automaticky" id="154" name="Google Shape;15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0929" y="2469585"/>
            <a:ext cx="7151447" cy="3913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/>
          <p:nvPr>
            <p:ph type="title"/>
          </p:nvPr>
        </p:nvSpPr>
        <p:spPr>
          <a:xfrm>
            <a:off x="1059543" y="365125"/>
            <a:ext cx="1010194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Den Země</a:t>
            </a:r>
            <a:endParaRPr/>
          </a:p>
        </p:txBody>
      </p:sp>
      <p:sp>
        <p:nvSpPr>
          <p:cNvPr id="161" name="Google Shape;161;p11"/>
          <p:cNvSpPr txBox="1"/>
          <p:nvPr>
            <p:ph idx="1" type="body"/>
          </p:nvPr>
        </p:nvSpPr>
        <p:spPr>
          <a:xfrm>
            <a:off x="1030515" y="1680517"/>
            <a:ext cx="9618312" cy="698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Skupinový sběr odpadu, zapojilo se až 600 žáků</a:t>
            </a:r>
            <a:endParaRPr/>
          </a:p>
        </p:txBody>
      </p:sp>
      <p:pic>
        <p:nvPicPr>
          <p:cNvPr id="162" name="Google Shape;16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624" y="-9525"/>
            <a:ext cx="543001" cy="136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7855" y="3495203"/>
            <a:ext cx="1247949" cy="3381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xx.fbcdn.net/v/t1.15752-9/438032588_443776378030819_666221037501864843_n.jpg?_nc_cat=108&amp;ccb=1-7&amp;_nc_sid=5f2048&amp;_nc_ohc=dUXOR3zyLk0Q7kNvgE_HFGx&amp;_nc_ad=z-m&amp;_nc_cid=0&amp;_nc_ht=scontent.xx&amp;oh=03_Q7cD1QExOcUvp7nhmZLL-J1Mizvw2_bB5ouB5Ey4ouga9_Lr9Q&amp;oe=6682D288" id="164" name="Google Shape;164;p11"/>
          <p:cNvPicPr preferRelativeResize="0"/>
          <p:nvPr/>
        </p:nvPicPr>
        <p:blipFill rotWithShape="1">
          <a:blip r:embed="rId5">
            <a:alphaModFix/>
          </a:blip>
          <a:srcRect b="19721" l="0" r="0" t="0"/>
          <a:stretch/>
        </p:blipFill>
        <p:spPr>
          <a:xfrm>
            <a:off x="3996742" y="2413888"/>
            <a:ext cx="6426705" cy="3869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xx.fbcdn.net/v/t1.15752-9/435107539_1384922308841770_5299549679658475370_n.jpg?_nc_cat=111&amp;ccb=1-7&amp;_nc_sid=5f2048&amp;_nc_ohc=adhA3DrNyAgQ7kNvgGPS3w8&amp;_nc_ad=z-m&amp;_nc_cid=0&amp;_nc_ht=scontent.xx&amp;oh=03_Q7cD1QGO91JYEwfCZEh219WZ5Xi8EyrU7KOXHvvTuOUypqt5Og&amp;oe=6682D69B" id="165" name="Google Shape;16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817" y="2398125"/>
            <a:ext cx="2937199" cy="3900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624" y="-9525"/>
            <a:ext cx="543001" cy="136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7855" y="3495203"/>
            <a:ext cx="1247949" cy="338184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838200" y="1492934"/>
            <a:ext cx="10515600" cy="701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Mezinárodní konference v Regensburgu, networking, seznámili jsme se s SP Oděsa a Jugendbeirat Regensburg</a:t>
            </a:r>
            <a:endParaRPr/>
          </a:p>
        </p:txBody>
      </p:sp>
      <p:sp>
        <p:nvSpPr>
          <p:cNvPr id="174" name="Google Shape;174;p12"/>
          <p:cNvSpPr txBox="1"/>
          <p:nvPr>
            <p:ph type="title"/>
          </p:nvPr>
        </p:nvSpPr>
        <p:spPr>
          <a:xfrm>
            <a:off x="1116962" y="263619"/>
            <a:ext cx="114971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IYC: We R International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12"/>
          <p:cNvGrpSpPr/>
          <p:nvPr/>
        </p:nvGrpSpPr>
        <p:grpSpPr>
          <a:xfrm>
            <a:off x="1114824" y="2558128"/>
            <a:ext cx="9108047" cy="4029882"/>
            <a:chOff x="1117677" y="2541344"/>
            <a:chExt cx="9223965" cy="3909370"/>
          </a:xfrm>
        </p:grpSpPr>
        <p:pic>
          <p:nvPicPr>
            <p:cNvPr id="176" name="Google Shape;176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17677" y="2554191"/>
              <a:ext cx="5823901" cy="3871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09616" y="2541344"/>
              <a:ext cx="2932026" cy="39093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624" y="-9525"/>
            <a:ext cx="543001" cy="136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7855" y="3495203"/>
            <a:ext cx="1247949" cy="338184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Koncert studentských kapel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Den Země 2025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„Pubquiz“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Krajská debata s novým vedením kraje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Studentský průvodce Plzní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Spolupráce s Jugendbeirat Regensburg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Spolupráce se Studentským parlamentem Oděsa</a:t>
            </a:r>
            <a:endParaRPr/>
          </a:p>
        </p:txBody>
      </p:sp>
      <p:sp>
        <p:nvSpPr>
          <p:cNvPr id="186" name="Google Shape;18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Naše budoucnost: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916" y="427936"/>
            <a:ext cx="5089054" cy="508905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4"/>
          <p:cNvSpPr txBox="1"/>
          <p:nvPr/>
        </p:nvSpPr>
        <p:spPr>
          <a:xfrm>
            <a:off x="493916" y="5428970"/>
            <a:ext cx="674885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Instagram: </a:t>
            </a:r>
            <a:r>
              <a:rPr b="1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@parlament.pk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Facebook: </a:t>
            </a:r>
            <a:r>
              <a:rPr b="1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Studentský parlament Plzeňského kraje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Web: </a:t>
            </a:r>
            <a:r>
              <a:rPr b="1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parlament.radovanek.cz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838200" y="2766218"/>
            <a:ext cx="6781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1" lang="cs-CZ" sz="7200">
                <a:latin typeface="Arial"/>
                <a:ea typeface="Arial"/>
                <a:cs typeface="Arial"/>
                <a:sym typeface="Arial"/>
              </a:rPr>
              <a:t>Kdo jsme?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idx="1" type="body"/>
          </p:nvPr>
        </p:nvSpPr>
        <p:spPr>
          <a:xfrm>
            <a:off x="1210433" y="744238"/>
            <a:ext cx="10101942" cy="503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cs-CZ" sz="3200">
                <a:latin typeface="Arial"/>
                <a:ea typeface="Arial"/>
                <a:cs typeface="Arial"/>
                <a:sym typeface="Arial"/>
              </a:rPr>
              <a:t>SPPK – Studentský parlament Plzeňského kraje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Založení: 31. 3. 2016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Spadá pod středisko volného času Radovánek (DDM)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Zasedá 1x měsíčně v prostorech Radovánku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Aktuální počet členů: 54 členů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1321303" y="1586713"/>
            <a:ext cx="8987290" cy="503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cs-CZ" sz="2800">
                <a:latin typeface="Arial"/>
                <a:ea typeface="Arial"/>
                <a:cs typeface="Arial"/>
                <a:sym typeface="Arial"/>
              </a:rPr>
              <a:t>propojit</a:t>
            </a:r>
            <a:r>
              <a:rPr lang="cs-CZ" sz="2800">
                <a:latin typeface="Arial"/>
                <a:ea typeface="Arial"/>
                <a:cs typeface="Arial"/>
                <a:sym typeface="Arial"/>
              </a:rPr>
              <a:t> žáky z různých škol a zkvalitnit jejich studentský život v našem kraji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sz="2800">
                <a:latin typeface="Arial"/>
                <a:ea typeface="Arial"/>
                <a:cs typeface="Arial"/>
                <a:sym typeface="Arial"/>
              </a:rPr>
              <a:t>být </a:t>
            </a:r>
            <a:r>
              <a:rPr b="1" lang="cs-CZ" sz="2800">
                <a:latin typeface="Arial"/>
                <a:ea typeface="Arial"/>
                <a:cs typeface="Arial"/>
                <a:sym typeface="Arial"/>
              </a:rPr>
              <a:t>„pomocnou rukou“ </a:t>
            </a:r>
            <a:r>
              <a:rPr lang="cs-CZ" sz="2800">
                <a:latin typeface="Arial"/>
                <a:ea typeface="Arial"/>
                <a:cs typeface="Arial"/>
                <a:sym typeface="Arial"/>
              </a:rPr>
              <a:t>mezi vedením kraje a studenty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cs-CZ" sz="2800">
                <a:latin typeface="Arial"/>
                <a:ea typeface="Arial"/>
                <a:cs typeface="Arial"/>
                <a:sym typeface="Arial"/>
              </a:rPr>
              <a:t>připravovat akce</a:t>
            </a:r>
            <a:r>
              <a:rPr lang="cs-CZ" sz="2800">
                <a:latin typeface="Arial"/>
                <a:ea typeface="Arial"/>
                <a:cs typeface="Arial"/>
                <a:sym typeface="Arial"/>
              </a:rPr>
              <a:t>, které by mladým umožnily nahlížet na chod kraje, politiky, či cestování do zahraničí a podobně.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cs-CZ" sz="2800">
                <a:latin typeface="Arial"/>
                <a:ea typeface="Arial"/>
                <a:cs typeface="Arial"/>
                <a:sym typeface="Arial"/>
              </a:rPr>
              <a:t>spolupráce</a:t>
            </a:r>
            <a:r>
              <a:rPr lang="cs-CZ" sz="2800">
                <a:latin typeface="Arial"/>
                <a:ea typeface="Arial"/>
                <a:cs typeface="Arial"/>
                <a:sym typeface="Arial"/>
              </a:rPr>
              <a:t> s ostatními parlamenty (i na mezinárodní úrovni)</a:t>
            </a:r>
            <a:endParaRPr/>
          </a:p>
          <a:p>
            <a:pPr indent="-508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321303" y="565841"/>
            <a:ext cx="477469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Cíle parlamentu: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/>
        </p:nvSpPr>
        <p:spPr>
          <a:xfrm>
            <a:off x="5630501" y="2518372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1219126" y="382612"/>
            <a:ext cx="310860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Struktura: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175" y="1611862"/>
            <a:ext cx="916665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/>
        </p:nvSpPr>
        <p:spPr>
          <a:xfrm>
            <a:off x="1228746" y="392683"/>
            <a:ext cx="65547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Naše předsednictvo: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6"/>
          <p:cNvGrpSpPr/>
          <p:nvPr/>
        </p:nvGrpSpPr>
        <p:grpSpPr>
          <a:xfrm>
            <a:off x="4257063" y="1884954"/>
            <a:ext cx="5756094" cy="3893073"/>
            <a:chOff x="4329339" y="1949764"/>
            <a:chExt cx="5857281" cy="4165600"/>
          </a:xfrm>
        </p:grpSpPr>
        <p:pic>
          <p:nvPicPr>
            <p:cNvPr id="121" name="Google Shape;121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11671" y="1949764"/>
              <a:ext cx="2774949" cy="416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29339" y="1949764"/>
              <a:ext cx="2774949" cy="4165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6"/>
          <p:cNvSpPr txBox="1"/>
          <p:nvPr/>
        </p:nvSpPr>
        <p:spPr>
          <a:xfrm rot="5400000">
            <a:off x="5184115" y="2518372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888491" y="1202850"/>
            <a:ext cx="1110232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členů předsednictva + předseda mediálního výboru, tajemník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1342698" y="5881412"/>
            <a:ext cx="2726244" cy="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Monika Kilbergrová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4706168" y="5881412"/>
            <a:ext cx="25799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Julie Smrčková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7630641" y="5893647"/>
            <a:ext cx="30700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Matyáš Veselka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6">
            <a:alphaModFix/>
          </a:blip>
          <a:srcRect b="0" l="0" r="0" t="4825"/>
          <a:stretch/>
        </p:blipFill>
        <p:spPr>
          <a:xfrm>
            <a:off x="1228750" y="1885000"/>
            <a:ext cx="2726250" cy="389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arlament.radovanek.cz/wp-content/uploads/2024/02/DSCN0912-2-1024x768.jpg" id="133" name="Google Shape;133;p7"/>
          <p:cNvPicPr preferRelativeResize="0"/>
          <p:nvPr/>
        </p:nvPicPr>
        <p:blipFill rotWithShape="1">
          <a:blip r:embed="rId3">
            <a:alphaModFix/>
          </a:blip>
          <a:srcRect b="-542" l="204" r="-204" t="543"/>
          <a:stretch/>
        </p:blipFill>
        <p:spPr>
          <a:xfrm>
            <a:off x="2052406" y="553428"/>
            <a:ext cx="8087188" cy="6065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/>
          <p:nvPr>
            <p:ph type="title"/>
          </p:nvPr>
        </p:nvSpPr>
        <p:spPr>
          <a:xfrm>
            <a:off x="838200" y="2126342"/>
            <a:ext cx="10515600" cy="2605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1" lang="cs-CZ" sz="7200">
                <a:latin typeface="Arial"/>
                <a:ea typeface="Arial"/>
                <a:cs typeface="Arial"/>
                <a:sym typeface="Arial"/>
              </a:rPr>
              <a:t>Projekty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type="title"/>
          </p:nvPr>
        </p:nvSpPr>
        <p:spPr>
          <a:xfrm>
            <a:off x="1059543" y="365125"/>
            <a:ext cx="1010194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Tohle je Jarda?</a:t>
            </a:r>
            <a:endParaRPr/>
          </a:p>
        </p:txBody>
      </p:sp>
      <p:sp>
        <p:nvSpPr>
          <p:cNvPr id="145" name="Google Shape;145;p9"/>
          <p:cNvSpPr txBox="1"/>
          <p:nvPr>
            <p:ph idx="1" type="body"/>
          </p:nvPr>
        </p:nvSpPr>
        <p:spPr>
          <a:xfrm>
            <a:off x="1030515" y="1614835"/>
            <a:ext cx="10101942" cy="726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Video poukazující na problém šíření dezinformací na internetu</a:t>
            </a:r>
            <a:endParaRPr/>
          </a:p>
        </p:txBody>
      </p:sp>
      <p:pic>
        <p:nvPicPr>
          <p:cNvPr descr="Obsah obrázku osoba, interiér, přenosný počítač&#10;&#10;Popis byl vytvořen automaticky" id="146" name="Google Shape;146;p9"/>
          <p:cNvPicPr preferRelativeResize="0"/>
          <p:nvPr/>
        </p:nvPicPr>
        <p:blipFill rotWithShape="1">
          <a:blip r:embed="rId4">
            <a:alphaModFix/>
          </a:blip>
          <a:srcRect b="9774" l="0" r="0" t="23513"/>
          <a:stretch/>
        </p:blipFill>
        <p:spPr>
          <a:xfrm>
            <a:off x="6433138" y="2563497"/>
            <a:ext cx="3802308" cy="3802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interiér, zeď, osoba&#10;&#10;Popis byl vytvořen automaticky" id="147" name="Google Shape;14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227" y="2571262"/>
            <a:ext cx="5711031" cy="381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2022-05-26T17:47:49Z</dcterms:created>
  <dc:creator>Oldřich Neumann</dc:creator>
</cp:coreProperties>
</file>